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92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A76EB9D5-7E1A-4433-8B21-2237CC26FA2C}" type="datetimeFigureOut">
              <a:rPr lang="en-US" smtClean="0"/>
              <a:t>5/18/2017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4312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98A19-B9D6-4696-A74D-9FEF900C8B6A}" type="datetimeFigureOut">
              <a:rPr lang="en-US" smtClean="0"/>
              <a:t>5/18/2017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956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05100-39B0-4914-BBD6-34F267582565}" type="datetimeFigureOut">
              <a:rPr lang="en-US" smtClean="0"/>
              <a:t>5/18/2017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651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EF837-FEDB-44F2-8FB5-4F56FC548A33}" type="datetimeFigureOut">
              <a:rPr lang="en-US" smtClean="0"/>
              <a:t>5/18/2017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189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784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EC2AB55-62C0-407E-B706-C907B44B0BFC}" type="datetimeFigureOut">
              <a:rPr lang="en-US" smtClean="0"/>
              <a:t>5/18/2017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1315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BB33F-FEF5-4E73-A5F9-307689FE77C6}" type="datetimeFigureOut">
              <a:rPr lang="en-US" smtClean="0"/>
              <a:t>5/18/2017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18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B5FA4-F0B8-4D71-BC92-932E3A1502F8}" type="datetimeFigureOut">
              <a:rPr lang="en-US" smtClean="0"/>
              <a:t>5/18/2017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552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89F80-C2CE-4D6A-80E4-D3515AD92BC6}" type="datetimeFigureOut">
              <a:rPr lang="en-US" smtClean="0"/>
              <a:t>5/18/2017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754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4220E-EF40-477E-B84C-637FC7CE78DB}" type="datetimeFigureOut">
              <a:rPr lang="en-US" smtClean="0"/>
              <a:t>5/18/2017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137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B8D63-E026-4E54-B301-C824E1BD14F3}" type="datetimeFigureOut">
              <a:rPr lang="en-US" smtClean="0"/>
              <a:t>5/18/2017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6007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6C423185-9573-406A-8068-0AB4F2335019}" type="datetimeFigureOut">
              <a:rPr lang="en-US" smtClean="0"/>
              <a:t>5/18/2017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71661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C5516DA-9D86-4E1E-A623-C11F9F74EB59}" type="datetimeFigureOut">
              <a:rPr lang="en-US" smtClean="0"/>
              <a:t>5/18/2017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  <p:extLst>
      <p:ext uri="{BB962C8B-B14F-4D97-AF65-F5344CB8AC3E}">
        <p14:creationId xmlns:p14="http://schemas.microsoft.com/office/powerpoint/2010/main" val="2999821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Present Perfect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New Interface </a:t>
            </a:r>
            <a:r>
              <a:rPr lang="nl-NL" dirty="0" err="1" smtClean="0"/>
              <a:t>Year</a:t>
            </a:r>
            <a:r>
              <a:rPr lang="nl-NL" dirty="0" smtClean="0"/>
              <a:t> 2 Unit 5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96088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What</a:t>
            </a:r>
            <a:r>
              <a:rPr lang="nl-NL" dirty="0" smtClean="0"/>
              <a:t> is </a:t>
            </a:r>
            <a:r>
              <a:rPr lang="nl-NL" dirty="0" err="1" smtClean="0"/>
              <a:t>the</a:t>
            </a:r>
            <a:r>
              <a:rPr lang="nl-NL" dirty="0" smtClean="0"/>
              <a:t> Present Perfect?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Je gebruikt de Present Perfect om aan te geven dat iets </a:t>
            </a:r>
            <a:r>
              <a:rPr lang="nl-NL" b="1" dirty="0"/>
              <a:t>in het verleden is </a:t>
            </a:r>
            <a:r>
              <a:rPr lang="nl-NL" b="1" dirty="0" smtClean="0"/>
              <a:t>gebeurd, </a:t>
            </a:r>
            <a:r>
              <a:rPr lang="nl-NL" b="1" dirty="0"/>
              <a:t>maar </a:t>
            </a:r>
            <a:r>
              <a:rPr lang="nl-NL" b="1" dirty="0" smtClean="0"/>
              <a:t>het niet belangrijk is wanneer </a:t>
            </a:r>
            <a:r>
              <a:rPr lang="nl-NL" dirty="0"/>
              <a:t>het gebeurde</a:t>
            </a:r>
            <a:r>
              <a:rPr lang="nl-NL" dirty="0" smtClean="0"/>
              <a:t>. (er staat dan ook </a:t>
            </a:r>
            <a:r>
              <a:rPr lang="nl-NL" u="sng" dirty="0" smtClean="0"/>
              <a:t>geen</a:t>
            </a:r>
            <a:r>
              <a:rPr lang="nl-NL" dirty="0" smtClean="0"/>
              <a:t> tijdsbepaling in de zin)</a:t>
            </a:r>
            <a:endParaRPr lang="nl-NL" dirty="0"/>
          </a:p>
          <a:p>
            <a:r>
              <a:rPr lang="nl-NL" dirty="0"/>
              <a:t>Je gebruikt de Present Perfect om aan te geven dat iets </a:t>
            </a:r>
            <a:r>
              <a:rPr lang="nl-NL" b="1" dirty="0"/>
              <a:t>in het verleden is begonnen en nu nog </a:t>
            </a:r>
            <a:r>
              <a:rPr lang="nl-NL" b="1" dirty="0" smtClean="0"/>
              <a:t>steeds bezig</a:t>
            </a:r>
            <a:r>
              <a:rPr lang="nl-NL" dirty="0" smtClean="0"/>
              <a:t> </a:t>
            </a:r>
            <a:r>
              <a:rPr lang="nl-NL" b="1" dirty="0"/>
              <a:t>is</a:t>
            </a:r>
            <a:r>
              <a:rPr lang="nl-NL" dirty="0"/>
              <a:t>, of nu nog </a:t>
            </a:r>
            <a:r>
              <a:rPr lang="nl-NL" dirty="0" smtClean="0"/>
              <a:t>steeds waar </a:t>
            </a:r>
            <a:r>
              <a:rPr lang="nl-NL" dirty="0"/>
              <a:t>is</a:t>
            </a:r>
            <a:r>
              <a:rPr lang="nl-NL" dirty="0" smtClean="0"/>
              <a:t>. (de duur/lengte van de actie staat in de zin)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  <p:pic>
        <p:nvPicPr>
          <p:cNvPr id="4" name="Afbeelding 3" descr="&lt;strong&gt;Present Perfect&lt;/strong&gt; is used for recently completed actions. Actions that ..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1104" y="4069080"/>
            <a:ext cx="7417799" cy="1698171"/>
          </a:xfrm>
          <a:prstGeom prst="rect">
            <a:avLst/>
          </a:prstGeom>
          <a:ln w="28575">
            <a:solidFill>
              <a:schemeClr val="accent1"/>
            </a:solidFill>
            <a:prstDash val="sysDot"/>
          </a:ln>
        </p:spPr>
      </p:pic>
      <p:sp>
        <p:nvSpPr>
          <p:cNvPr id="5" name="Gekromde pijl-omlaag 4"/>
          <p:cNvSpPr/>
          <p:nvPr/>
        </p:nvSpPr>
        <p:spPr>
          <a:xfrm>
            <a:off x="3048001" y="3675015"/>
            <a:ext cx="2542903" cy="94052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8101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500" dirty="0" smtClean="0"/>
              <a:t>How </a:t>
            </a:r>
            <a:r>
              <a:rPr lang="nl-NL" sz="4500" dirty="0" err="1" smtClean="0"/>
              <a:t>to</a:t>
            </a:r>
            <a:r>
              <a:rPr lang="nl-NL" sz="4500" dirty="0" smtClean="0"/>
              <a:t> form </a:t>
            </a:r>
            <a:r>
              <a:rPr lang="nl-NL" sz="4500" dirty="0" err="1" smtClean="0"/>
              <a:t>verbs</a:t>
            </a:r>
            <a:r>
              <a:rPr lang="nl-NL" sz="4500" dirty="0" smtClean="0"/>
              <a:t> in </a:t>
            </a:r>
            <a:r>
              <a:rPr lang="nl-NL" sz="4500" dirty="0" err="1" smtClean="0"/>
              <a:t>the</a:t>
            </a:r>
            <a:r>
              <a:rPr lang="nl-NL" sz="4500" dirty="0" smtClean="0"/>
              <a:t> Present Perfect:</a:t>
            </a:r>
            <a:endParaRPr lang="nl-NL" sz="4500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3602029"/>
              </p:ext>
            </p:extLst>
          </p:nvPr>
        </p:nvGraphicFramePr>
        <p:xfrm>
          <a:off x="635725" y="2129563"/>
          <a:ext cx="10920549" cy="12283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0183">
                  <a:extLst>
                    <a:ext uri="{9D8B030D-6E8A-4147-A177-3AD203B41FA5}">
                      <a16:colId xmlns:a16="http://schemas.microsoft.com/office/drawing/2014/main" val="632693709"/>
                    </a:ext>
                  </a:extLst>
                </a:gridCol>
                <a:gridCol w="3711095">
                  <a:extLst>
                    <a:ext uri="{9D8B030D-6E8A-4147-A177-3AD203B41FA5}">
                      <a16:colId xmlns:a16="http://schemas.microsoft.com/office/drawing/2014/main" val="1447418485"/>
                    </a:ext>
                  </a:extLst>
                </a:gridCol>
                <a:gridCol w="3569271">
                  <a:extLst>
                    <a:ext uri="{9D8B030D-6E8A-4147-A177-3AD203B41FA5}">
                      <a16:colId xmlns:a16="http://schemas.microsoft.com/office/drawing/2014/main" val="25067640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+ (</a:t>
                      </a:r>
                      <a:r>
                        <a:rPr lang="nl-NL" dirty="0" err="1" smtClean="0"/>
                        <a:t>normal</a:t>
                      </a:r>
                      <a:r>
                        <a:rPr lang="nl-NL" dirty="0" smtClean="0"/>
                        <a:t> </a:t>
                      </a:r>
                      <a:r>
                        <a:rPr lang="nl-NL" dirty="0" err="1" smtClean="0"/>
                        <a:t>sentences</a:t>
                      </a:r>
                      <a:r>
                        <a:rPr lang="nl-NL" dirty="0" smtClean="0"/>
                        <a:t>)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- (</a:t>
                      </a:r>
                      <a:r>
                        <a:rPr lang="nl-NL" dirty="0" err="1" smtClean="0"/>
                        <a:t>negative</a:t>
                      </a:r>
                      <a:r>
                        <a:rPr lang="nl-NL" baseline="0" dirty="0" smtClean="0"/>
                        <a:t> </a:t>
                      </a:r>
                      <a:r>
                        <a:rPr lang="nl-NL" baseline="0" dirty="0" err="1" smtClean="0"/>
                        <a:t>sentences</a:t>
                      </a:r>
                      <a:r>
                        <a:rPr lang="nl-NL" baseline="0" dirty="0" smtClean="0"/>
                        <a:t>)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? (</a:t>
                      </a:r>
                      <a:r>
                        <a:rPr lang="nl-NL" dirty="0" err="1" smtClean="0"/>
                        <a:t>questions</a:t>
                      </a:r>
                      <a:r>
                        <a:rPr lang="nl-NL" dirty="0" smtClean="0"/>
                        <a:t>)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4852321"/>
                  </a:ext>
                </a:extLst>
              </a:tr>
              <a:tr h="486636">
                <a:tc>
                  <a:txBody>
                    <a:bodyPr/>
                    <a:lstStyle/>
                    <a:p>
                      <a:r>
                        <a:rPr lang="nl-NL" dirty="0" smtClean="0"/>
                        <a:t>I/we/</a:t>
                      </a:r>
                      <a:r>
                        <a:rPr lang="nl-NL" dirty="0" err="1" smtClean="0"/>
                        <a:t>you</a:t>
                      </a:r>
                      <a:r>
                        <a:rPr lang="nl-NL" dirty="0" smtClean="0"/>
                        <a:t>/</a:t>
                      </a:r>
                      <a:r>
                        <a:rPr lang="nl-NL" dirty="0" err="1" smtClean="0"/>
                        <a:t>they</a:t>
                      </a:r>
                      <a:r>
                        <a:rPr lang="nl-NL" dirty="0" smtClean="0"/>
                        <a:t> + </a:t>
                      </a:r>
                      <a:r>
                        <a:rPr lang="nl-NL" b="1" dirty="0" smtClean="0"/>
                        <a:t>have + volt.</a:t>
                      </a:r>
                      <a:r>
                        <a:rPr lang="nl-NL" b="1" baseline="0" dirty="0" smtClean="0"/>
                        <a:t> dw.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 smtClean="0"/>
                        <a:t>I/we/</a:t>
                      </a:r>
                      <a:r>
                        <a:rPr lang="nl-NL" dirty="0" err="1" smtClean="0"/>
                        <a:t>you</a:t>
                      </a:r>
                      <a:r>
                        <a:rPr lang="nl-NL" dirty="0" smtClean="0"/>
                        <a:t>/</a:t>
                      </a:r>
                      <a:r>
                        <a:rPr lang="nl-NL" dirty="0" err="1" smtClean="0"/>
                        <a:t>they</a:t>
                      </a:r>
                      <a:r>
                        <a:rPr lang="nl-NL" dirty="0" smtClean="0"/>
                        <a:t> + </a:t>
                      </a:r>
                      <a:r>
                        <a:rPr lang="nl-NL" b="1" dirty="0" err="1" smtClean="0"/>
                        <a:t>haven’t</a:t>
                      </a:r>
                      <a:r>
                        <a:rPr lang="nl-NL" b="1" dirty="0" smtClean="0"/>
                        <a:t> + volt.</a:t>
                      </a:r>
                      <a:r>
                        <a:rPr lang="nl-NL" b="1" baseline="0" dirty="0" smtClean="0"/>
                        <a:t> dw.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Have </a:t>
                      </a:r>
                      <a:r>
                        <a:rPr lang="nl-NL" b="0" dirty="0" smtClean="0"/>
                        <a:t>+ I/we/</a:t>
                      </a:r>
                      <a:r>
                        <a:rPr lang="nl-NL" b="0" dirty="0" err="1" smtClean="0"/>
                        <a:t>you</a:t>
                      </a:r>
                      <a:r>
                        <a:rPr lang="nl-NL" b="0" dirty="0" smtClean="0"/>
                        <a:t>/</a:t>
                      </a:r>
                      <a:r>
                        <a:rPr lang="nl-NL" b="0" dirty="0" err="1" smtClean="0"/>
                        <a:t>they</a:t>
                      </a:r>
                      <a:r>
                        <a:rPr lang="nl-NL" b="0" baseline="0" dirty="0" smtClean="0"/>
                        <a:t> + </a:t>
                      </a:r>
                      <a:r>
                        <a:rPr lang="nl-NL" b="1" baseline="0" dirty="0" smtClean="0"/>
                        <a:t>volt. dw.</a:t>
                      </a:r>
                      <a:endParaRPr lang="nl-NL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44034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he/</a:t>
                      </a:r>
                      <a:r>
                        <a:rPr lang="nl-NL" dirty="0" err="1" smtClean="0"/>
                        <a:t>she</a:t>
                      </a:r>
                      <a:r>
                        <a:rPr lang="nl-NL" dirty="0" smtClean="0"/>
                        <a:t>/</a:t>
                      </a:r>
                      <a:r>
                        <a:rPr lang="nl-NL" dirty="0" err="1" smtClean="0"/>
                        <a:t>it</a:t>
                      </a:r>
                      <a:r>
                        <a:rPr lang="nl-NL" dirty="0" smtClean="0"/>
                        <a:t> + </a:t>
                      </a:r>
                      <a:r>
                        <a:rPr lang="nl-NL" b="1" dirty="0" smtClean="0"/>
                        <a:t>has + volt. dw.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 smtClean="0"/>
                        <a:t>he/</a:t>
                      </a:r>
                      <a:r>
                        <a:rPr lang="nl-NL" dirty="0" err="1" smtClean="0"/>
                        <a:t>she</a:t>
                      </a:r>
                      <a:r>
                        <a:rPr lang="nl-NL" dirty="0" smtClean="0"/>
                        <a:t>/</a:t>
                      </a:r>
                      <a:r>
                        <a:rPr lang="nl-NL" dirty="0" err="1" smtClean="0"/>
                        <a:t>it</a:t>
                      </a:r>
                      <a:r>
                        <a:rPr lang="nl-NL" dirty="0" smtClean="0"/>
                        <a:t> + </a:t>
                      </a:r>
                      <a:r>
                        <a:rPr lang="nl-NL" b="1" dirty="0" err="1" smtClean="0"/>
                        <a:t>hasn’t</a:t>
                      </a:r>
                      <a:r>
                        <a:rPr lang="nl-NL" b="1" dirty="0" smtClean="0"/>
                        <a:t> + volt. dw.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Has </a:t>
                      </a:r>
                      <a:r>
                        <a:rPr lang="nl-NL" b="0" dirty="0" smtClean="0"/>
                        <a:t>+ he/</a:t>
                      </a:r>
                      <a:r>
                        <a:rPr lang="nl-NL" b="0" dirty="0" err="1" smtClean="0"/>
                        <a:t>she</a:t>
                      </a:r>
                      <a:r>
                        <a:rPr lang="nl-NL" b="0" dirty="0" smtClean="0"/>
                        <a:t>/</a:t>
                      </a:r>
                      <a:r>
                        <a:rPr lang="nl-NL" b="0" dirty="0" err="1" smtClean="0"/>
                        <a:t>it</a:t>
                      </a:r>
                      <a:r>
                        <a:rPr lang="nl-NL" b="0" dirty="0" smtClean="0"/>
                        <a:t> + </a:t>
                      </a:r>
                      <a:r>
                        <a:rPr lang="nl-NL" b="1" dirty="0" err="1" smtClean="0"/>
                        <a:t>volt.dw</a:t>
                      </a:r>
                      <a:r>
                        <a:rPr lang="nl-NL" b="1" dirty="0" smtClean="0"/>
                        <a:t>.</a:t>
                      </a:r>
                      <a:endParaRPr lang="nl-NL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3656067"/>
                  </a:ext>
                </a:extLst>
              </a:tr>
            </a:tbl>
          </a:graphicData>
        </a:graphic>
      </p:graphicFrame>
      <p:sp>
        <p:nvSpPr>
          <p:cNvPr id="5" name="Tekstvak 4"/>
          <p:cNvSpPr txBox="1"/>
          <p:nvPr/>
        </p:nvSpPr>
        <p:spPr>
          <a:xfrm>
            <a:off x="1066799" y="3823063"/>
            <a:ext cx="1034142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Je vormt het </a:t>
            </a:r>
            <a:r>
              <a:rPr lang="nl-NL" b="1" dirty="0"/>
              <a:t>voltooid deelwoord </a:t>
            </a:r>
            <a:r>
              <a:rPr lang="nl-NL" dirty="0"/>
              <a:t>als volgt</a:t>
            </a:r>
            <a:r>
              <a:rPr lang="nl-NL" dirty="0" smtClean="0"/>
              <a:t>:</a:t>
            </a:r>
            <a:br>
              <a:rPr lang="nl-NL" dirty="0" smtClean="0"/>
            </a:br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Regelmatige werkwoorden: hele werkwoord + </a:t>
            </a:r>
            <a:r>
              <a:rPr lang="nl-NL" dirty="0" err="1"/>
              <a:t>ed</a:t>
            </a:r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Onregelmatige werkwoorden: eigen vorm (</a:t>
            </a:r>
            <a:r>
              <a:rPr lang="nl-NL" u="sng" dirty="0"/>
              <a:t>3</a:t>
            </a:r>
            <a:r>
              <a:rPr lang="nl-NL" u="sng" baseline="30000" dirty="0"/>
              <a:t>e</a:t>
            </a:r>
            <a:r>
              <a:rPr lang="nl-NL" u="sng" dirty="0"/>
              <a:t> rijtje</a:t>
            </a:r>
            <a:r>
              <a:rPr lang="nl-NL" dirty="0"/>
              <a:t> in het overzicht van onregelmatige </a:t>
            </a:r>
            <a:r>
              <a:rPr lang="nl-NL" dirty="0" smtClean="0"/>
              <a:t>werkwoorden)</a:t>
            </a:r>
            <a:br>
              <a:rPr lang="nl-NL" dirty="0" smtClean="0"/>
            </a:br>
            <a:r>
              <a:rPr lang="nl-NL" dirty="0" smtClean="0"/>
              <a:t>(</a:t>
            </a:r>
            <a:r>
              <a:rPr lang="nl-NL" dirty="0" err="1" smtClean="0"/>
              <a:t>for</a:t>
            </a:r>
            <a:r>
              <a:rPr lang="nl-NL" dirty="0" smtClean="0"/>
              <a:t> </a:t>
            </a:r>
            <a:r>
              <a:rPr lang="nl-NL" dirty="0" err="1" smtClean="0"/>
              <a:t>example</a:t>
            </a:r>
            <a:r>
              <a:rPr lang="nl-NL" dirty="0" smtClean="0"/>
              <a:t>: go – went – </a:t>
            </a:r>
            <a:r>
              <a:rPr lang="nl-NL" u="sng" dirty="0" err="1" smtClean="0"/>
              <a:t>gone</a:t>
            </a:r>
            <a:r>
              <a:rPr lang="nl-NL" dirty="0" smtClean="0"/>
              <a:t> )</a:t>
            </a: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62347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Signaalwoorden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Signaalwoorden voor de Present Perfect zijn: </a:t>
            </a:r>
            <a:r>
              <a:rPr lang="nl-NL" i="1" dirty="0" err="1"/>
              <a:t>for</a:t>
            </a:r>
            <a:r>
              <a:rPr lang="nl-NL" i="1" dirty="0"/>
              <a:t>, </a:t>
            </a:r>
            <a:r>
              <a:rPr lang="nl-NL" i="1" dirty="0" err="1"/>
              <a:t>since</a:t>
            </a:r>
            <a:r>
              <a:rPr lang="nl-NL" i="1" dirty="0"/>
              <a:t>, </a:t>
            </a:r>
            <a:r>
              <a:rPr lang="nl-NL" i="1" dirty="0" err="1"/>
              <a:t>yet</a:t>
            </a:r>
            <a:r>
              <a:rPr lang="nl-NL" i="1" dirty="0"/>
              <a:t>, </a:t>
            </a:r>
            <a:r>
              <a:rPr lang="nl-NL" i="1" dirty="0" err="1"/>
              <a:t>already</a:t>
            </a:r>
            <a:r>
              <a:rPr lang="nl-NL" i="1" dirty="0"/>
              <a:t>, ever, never, </a:t>
            </a:r>
            <a:r>
              <a:rPr lang="nl-NL" i="1" dirty="0" err="1" smtClean="0"/>
              <a:t>just</a:t>
            </a:r>
            <a:endParaRPr lang="nl-NL" i="1" dirty="0" smtClean="0"/>
          </a:p>
          <a:p>
            <a:pPr marL="0" indent="0">
              <a:buNone/>
            </a:pPr>
            <a:endParaRPr lang="nl-NL" i="1" dirty="0"/>
          </a:p>
          <a:p>
            <a:pPr marL="0" indent="0">
              <a:buNone/>
            </a:pPr>
            <a:r>
              <a:rPr lang="nl-NL" dirty="0" err="1" smtClean="0"/>
              <a:t>Example</a:t>
            </a:r>
            <a:r>
              <a:rPr lang="nl-NL" dirty="0" smtClean="0"/>
              <a:t> </a:t>
            </a:r>
            <a:r>
              <a:rPr lang="nl-NL" dirty="0" err="1" smtClean="0"/>
              <a:t>sentences</a:t>
            </a:r>
            <a:r>
              <a:rPr lang="nl-NL" dirty="0" smtClean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 smtClean="0"/>
              <a:t>I have </a:t>
            </a:r>
            <a:r>
              <a:rPr lang="nl-NL" dirty="0" err="1" smtClean="0"/>
              <a:t>worked</a:t>
            </a:r>
            <a:r>
              <a:rPr lang="nl-NL" dirty="0" smtClean="0"/>
              <a:t> here </a:t>
            </a:r>
            <a:r>
              <a:rPr lang="nl-NL" i="1" dirty="0" err="1" smtClean="0"/>
              <a:t>for</a:t>
            </a:r>
            <a:r>
              <a:rPr lang="nl-NL" dirty="0" smtClean="0"/>
              <a:t> 5 </a:t>
            </a:r>
            <a:r>
              <a:rPr lang="nl-NL" dirty="0" err="1" smtClean="0"/>
              <a:t>years</a:t>
            </a:r>
            <a:r>
              <a:rPr lang="nl-NL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 err="1" smtClean="0"/>
              <a:t>She</a:t>
            </a:r>
            <a:r>
              <a:rPr lang="nl-NL" dirty="0" smtClean="0"/>
              <a:t> has </a:t>
            </a:r>
            <a:r>
              <a:rPr lang="nl-NL" dirty="0" err="1" smtClean="0"/>
              <a:t>lived</a:t>
            </a:r>
            <a:r>
              <a:rPr lang="nl-NL" dirty="0" smtClean="0"/>
              <a:t> in Tilburg </a:t>
            </a:r>
            <a:r>
              <a:rPr lang="nl-NL" i="1" dirty="0" err="1" smtClean="0"/>
              <a:t>since</a:t>
            </a:r>
            <a:r>
              <a:rPr lang="nl-NL" dirty="0" smtClean="0"/>
              <a:t> 2013.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 smtClean="0"/>
              <a:t>I </a:t>
            </a:r>
            <a:r>
              <a:rPr lang="nl-NL" dirty="0" err="1" smtClean="0"/>
              <a:t>haven’t</a:t>
            </a:r>
            <a:r>
              <a:rPr lang="nl-NL" dirty="0" smtClean="0"/>
              <a:t> been </a:t>
            </a:r>
            <a:r>
              <a:rPr lang="nl-NL" dirty="0" err="1" smtClean="0"/>
              <a:t>to</a:t>
            </a:r>
            <a:r>
              <a:rPr lang="nl-NL" dirty="0" smtClean="0"/>
              <a:t> </a:t>
            </a:r>
            <a:r>
              <a:rPr lang="nl-NL" dirty="0" err="1" smtClean="0"/>
              <a:t>the</a:t>
            </a:r>
            <a:r>
              <a:rPr lang="nl-NL" dirty="0" smtClean="0"/>
              <a:t> doctor </a:t>
            </a:r>
            <a:r>
              <a:rPr lang="nl-NL" i="1" dirty="0" err="1" smtClean="0"/>
              <a:t>yet</a:t>
            </a:r>
            <a:r>
              <a:rPr lang="nl-NL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 smtClean="0"/>
              <a:t>He has </a:t>
            </a:r>
            <a:r>
              <a:rPr lang="nl-NL" i="1" dirty="0" err="1" smtClean="0"/>
              <a:t>already</a:t>
            </a:r>
            <a:r>
              <a:rPr lang="nl-NL" dirty="0" smtClean="0"/>
              <a:t> </a:t>
            </a:r>
            <a:r>
              <a:rPr lang="nl-NL" dirty="0" err="1" smtClean="0"/>
              <a:t>finished</a:t>
            </a:r>
            <a:r>
              <a:rPr lang="nl-NL" dirty="0" smtClean="0"/>
              <a:t> his </a:t>
            </a:r>
            <a:r>
              <a:rPr lang="nl-NL" dirty="0" err="1" smtClean="0"/>
              <a:t>crossword</a:t>
            </a:r>
            <a:r>
              <a:rPr lang="nl-NL" dirty="0" smtClean="0"/>
              <a:t> </a:t>
            </a:r>
            <a:r>
              <a:rPr lang="nl-NL" dirty="0" err="1" smtClean="0"/>
              <a:t>puzzle</a:t>
            </a:r>
            <a:r>
              <a:rPr lang="nl-NL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 smtClean="0"/>
              <a:t>Have </a:t>
            </a:r>
            <a:r>
              <a:rPr lang="nl-NL" dirty="0" err="1" smtClean="0"/>
              <a:t>you</a:t>
            </a:r>
            <a:r>
              <a:rPr lang="nl-NL" dirty="0" smtClean="0"/>
              <a:t> </a:t>
            </a:r>
            <a:r>
              <a:rPr lang="nl-NL" i="1" dirty="0" smtClean="0"/>
              <a:t>ever</a:t>
            </a:r>
            <a:r>
              <a:rPr lang="nl-NL" dirty="0" smtClean="0"/>
              <a:t> been </a:t>
            </a:r>
            <a:r>
              <a:rPr lang="nl-NL" dirty="0" err="1" smtClean="0"/>
              <a:t>to</a:t>
            </a:r>
            <a:r>
              <a:rPr lang="nl-NL" dirty="0" smtClean="0"/>
              <a:t> Australia?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 smtClean="0"/>
              <a:t>No, we have </a:t>
            </a:r>
            <a:r>
              <a:rPr lang="nl-NL" i="1" dirty="0" smtClean="0"/>
              <a:t>never</a:t>
            </a:r>
            <a:r>
              <a:rPr lang="nl-NL" dirty="0" smtClean="0"/>
              <a:t> been </a:t>
            </a:r>
            <a:r>
              <a:rPr lang="nl-NL" dirty="0" err="1" smtClean="0"/>
              <a:t>there</a:t>
            </a:r>
            <a:r>
              <a:rPr lang="nl-NL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 smtClean="0"/>
              <a:t>I have </a:t>
            </a:r>
            <a:r>
              <a:rPr lang="nl-NL" i="1" dirty="0" err="1" smtClean="0"/>
              <a:t>just</a:t>
            </a:r>
            <a:r>
              <a:rPr lang="nl-NL" dirty="0" smtClean="0"/>
              <a:t> </a:t>
            </a:r>
            <a:r>
              <a:rPr lang="nl-NL" dirty="0" err="1" smtClean="0"/>
              <a:t>joined</a:t>
            </a:r>
            <a:r>
              <a:rPr lang="nl-NL" dirty="0" smtClean="0"/>
              <a:t> </a:t>
            </a:r>
            <a:r>
              <a:rPr lang="nl-NL" dirty="0" err="1" smtClean="0"/>
              <a:t>this</a:t>
            </a:r>
            <a:r>
              <a:rPr lang="nl-NL" dirty="0" smtClean="0"/>
              <a:t> cool </a:t>
            </a:r>
            <a:r>
              <a:rPr lang="nl-NL" dirty="0" err="1" smtClean="0"/>
              <a:t>group</a:t>
            </a:r>
            <a:r>
              <a:rPr lang="nl-NL" dirty="0"/>
              <a:t>!</a:t>
            </a:r>
            <a:endParaRPr lang="nl-NL" dirty="0" smtClean="0"/>
          </a:p>
          <a:p>
            <a:pPr>
              <a:buFont typeface="Arial" panose="020B0604020202020204" pitchFamily="34" charset="0"/>
              <a:buChar char="•"/>
            </a:pP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76796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eep">
  <a:themeElements>
    <a:clrScheme name="Zeep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Zeep">
      <a:maj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Zeep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3F20CFC1-E34F-405B-AA49-5BE0E194F1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21</TotalTime>
  <Words>248</Words>
  <Application>Microsoft Office PowerPoint</Application>
  <PresentationFormat>Breedbeeld</PresentationFormat>
  <Paragraphs>31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7" baseType="lpstr">
      <vt:lpstr>Arial</vt:lpstr>
      <vt:lpstr>Garamond</vt:lpstr>
      <vt:lpstr>Zeep</vt:lpstr>
      <vt:lpstr>Present Perfect</vt:lpstr>
      <vt:lpstr>What is the Present Perfect?</vt:lpstr>
      <vt:lpstr>How to form verbs in the Present Perfect:</vt:lpstr>
      <vt:lpstr>Signaalwoorden</vt:lpstr>
    </vt:vector>
  </TitlesOfParts>
  <Company>Ons Middelbaar Onderwijs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Perfect</dc:title>
  <dc:creator>Michels, Pleuni</dc:creator>
  <cp:lastModifiedBy>Michels, Pleuni</cp:lastModifiedBy>
  <cp:revision>6</cp:revision>
  <dcterms:created xsi:type="dcterms:W3CDTF">2017-05-18T10:33:51Z</dcterms:created>
  <dcterms:modified xsi:type="dcterms:W3CDTF">2017-05-18T10:55:42Z</dcterms:modified>
</cp:coreProperties>
</file>